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5" r:id="rId2"/>
  </p:sldIdLst>
  <p:sldSz cx="16200438" cy="12599988"/>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5" userDrawn="1">
          <p15:clr>
            <a:srgbClr val="A4A3A4"/>
          </p15:clr>
        </p15:guide>
        <p15:guide id="2" pos="51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8"/>
    <a:srgbClr val="D4AF37"/>
    <a:srgbClr val="FFCD2F"/>
    <a:srgbClr val="13A89E"/>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2" d="100"/>
          <a:sy n="62" d="100"/>
        </p:scale>
        <p:origin x="1500" y="90"/>
      </p:cViewPr>
      <p:guideLst>
        <p:guide orient="horz" pos="3995"/>
        <p:guide pos="51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033" y="2062083"/>
            <a:ext cx="13770372" cy="4386662"/>
          </a:xfrm>
        </p:spPr>
        <p:txBody>
          <a:bodyPr anchor="b"/>
          <a:lstStyle>
            <a:lvl1pPr algn="ctr">
              <a:defRPr sz="10630"/>
            </a:lvl1pPr>
          </a:lstStyle>
          <a:p>
            <a:r>
              <a:rPr lang="en-US" smtClean="0"/>
              <a:t>Click to edit Master title style</a:t>
            </a:r>
            <a:endParaRPr lang="en-US" dirty="0"/>
          </a:p>
        </p:txBody>
      </p:sp>
      <p:sp>
        <p:nvSpPr>
          <p:cNvPr id="3" name="Subtitle 2"/>
          <p:cNvSpPr>
            <a:spLocks noGrp="1"/>
          </p:cNvSpPr>
          <p:nvPr>
            <p:ph type="subTitle" idx="1"/>
          </p:nvPr>
        </p:nvSpPr>
        <p:spPr>
          <a:xfrm>
            <a:off x="2025055" y="6617911"/>
            <a:ext cx="12150329" cy="3042080"/>
          </a:xfrm>
        </p:spPr>
        <p:txBody>
          <a:bodyPr/>
          <a:lstStyle>
            <a:lvl1pPr marL="0" indent="0" algn="ctr">
              <a:buNone/>
              <a:defRPr sz="4252"/>
            </a:lvl1pPr>
            <a:lvl2pPr marL="810021" indent="0" algn="ctr">
              <a:buNone/>
              <a:defRPr sz="3543"/>
            </a:lvl2pPr>
            <a:lvl3pPr marL="1620042" indent="0" algn="ctr">
              <a:buNone/>
              <a:defRPr sz="3189"/>
            </a:lvl3pPr>
            <a:lvl4pPr marL="2430064" indent="0" algn="ctr">
              <a:buNone/>
              <a:defRPr sz="2835"/>
            </a:lvl4pPr>
            <a:lvl5pPr marL="3240085" indent="0" algn="ctr">
              <a:buNone/>
              <a:defRPr sz="2835"/>
            </a:lvl5pPr>
            <a:lvl6pPr marL="4050106" indent="0" algn="ctr">
              <a:buNone/>
              <a:defRPr sz="2835"/>
            </a:lvl6pPr>
            <a:lvl7pPr marL="4860127" indent="0" algn="ctr">
              <a:buNone/>
              <a:defRPr sz="2835"/>
            </a:lvl7pPr>
            <a:lvl8pPr marL="5670149" indent="0" algn="ctr">
              <a:buNone/>
              <a:defRPr sz="2835"/>
            </a:lvl8pPr>
            <a:lvl9pPr marL="6480170" indent="0" algn="ctr">
              <a:buNone/>
              <a:defRPr sz="283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D9CFFA-0E11-4173-B6DD-134ABCFC9BE3}" type="datetimeFigureOut">
              <a:rPr lang="el-GR" smtClean="0"/>
              <a:t>6/3/2019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394689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D9CFFA-0E11-4173-B6DD-134ABCFC9BE3}" type="datetimeFigureOut">
              <a:rPr lang="el-GR" smtClean="0"/>
              <a:t>6/3/2019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144642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3440" y="670833"/>
            <a:ext cx="3493219" cy="1067790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781" y="670833"/>
            <a:ext cx="10277153" cy="106779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D9CFFA-0E11-4173-B6DD-134ABCFC9BE3}" type="datetimeFigureOut">
              <a:rPr lang="el-GR" smtClean="0"/>
              <a:t>6/3/2019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22609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D9CFFA-0E11-4173-B6DD-134ABCFC9BE3}" type="datetimeFigureOut">
              <a:rPr lang="el-GR" smtClean="0"/>
              <a:t>6/3/2019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11398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43" y="3141251"/>
            <a:ext cx="13972878" cy="5241244"/>
          </a:xfrm>
        </p:spPr>
        <p:txBody>
          <a:bodyPr anchor="b"/>
          <a:lstStyle>
            <a:lvl1pPr>
              <a:defRPr sz="10630"/>
            </a:lvl1pPr>
          </a:lstStyle>
          <a:p>
            <a:r>
              <a:rPr lang="en-US" smtClean="0"/>
              <a:t>Click to edit Master title style</a:t>
            </a:r>
            <a:endParaRPr lang="en-US" dirty="0"/>
          </a:p>
        </p:txBody>
      </p:sp>
      <p:sp>
        <p:nvSpPr>
          <p:cNvPr id="3" name="Text Placeholder 2"/>
          <p:cNvSpPr>
            <a:spLocks noGrp="1"/>
          </p:cNvSpPr>
          <p:nvPr>
            <p:ph type="body" idx="1"/>
          </p:nvPr>
        </p:nvSpPr>
        <p:spPr>
          <a:xfrm>
            <a:off x="1105343" y="8432079"/>
            <a:ext cx="13972878" cy="2756246"/>
          </a:xfrm>
        </p:spPr>
        <p:txBody>
          <a:bodyPr/>
          <a:lstStyle>
            <a:lvl1pPr marL="0" indent="0">
              <a:buNone/>
              <a:defRPr sz="4252">
                <a:solidFill>
                  <a:schemeClr val="tx1"/>
                </a:solidFill>
              </a:defRPr>
            </a:lvl1pPr>
            <a:lvl2pPr marL="810021" indent="0">
              <a:buNone/>
              <a:defRPr sz="3543">
                <a:solidFill>
                  <a:schemeClr val="tx1">
                    <a:tint val="75000"/>
                  </a:schemeClr>
                </a:solidFill>
              </a:defRPr>
            </a:lvl2pPr>
            <a:lvl3pPr marL="1620042" indent="0">
              <a:buNone/>
              <a:defRPr sz="3189">
                <a:solidFill>
                  <a:schemeClr val="tx1">
                    <a:tint val="75000"/>
                  </a:schemeClr>
                </a:solidFill>
              </a:defRPr>
            </a:lvl3pPr>
            <a:lvl4pPr marL="2430064" indent="0">
              <a:buNone/>
              <a:defRPr sz="2835">
                <a:solidFill>
                  <a:schemeClr val="tx1">
                    <a:tint val="75000"/>
                  </a:schemeClr>
                </a:solidFill>
              </a:defRPr>
            </a:lvl4pPr>
            <a:lvl5pPr marL="3240085" indent="0">
              <a:buNone/>
              <a:defRPr sz="2835">
                <a:solidFill>
                  <a:schemeClr val="tx1">
                    <a:tint val="75000"/>
                  </a:schemeClr>
                </a:solidFill>
              </a:defRPr>
            </a:lvl5pPr>
            <a:lvl6pPr marL="4050106" indent="0">
              <a:buNone/>
              <a:defRPr sz="2835">
                <a:solidFill>
                  <a:schemeClr val="tx1">
                    <a:tint val="75000"/>
                  </a:schemeClr>
                </a:solidFill>
              </a:defRPr>
            </a:lvl6pPr>
            <a:lvl7pPr marL="4860127" indent="0">
              <a:buNone/>
              <a:defRPr sz="2835">
                <a:solidFill>
                  <a:schemeClr val="tx1">
                    <a:tint val="75000"/>
                  </a:schemeClr>
                </a:solidFill>
              </a:defRPr>
            </a:lvl7pPr>
            <a:lvl8pPr marL="5670149" indent="0">
              <a:buNone/>
              <a:defRPr sz="2835">
                <a:solidFill>
                  <a:schemeClr val="tx1">
                    <a:tint val="75000"/>
                  </a:schemeClr>
                </a:solidFill>
              </a:defRPr>
            </a:lvl8pPr>
            <a:lvl9pPr marL="6480170" indent="0">
              <a:buNone/>
              <a:defRPr sz="283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9CFFA-0E11-4173-B6DD-134ABCFC9BE3}" type="datetimeFigureOut">
              <a:rPr lang="el-GR" smtClean="0"/>
              <a:t>6/3/2019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184971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780" y="3354163"/>
            <a:ext cx="6885186" cy="79945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01472" y="3354163"/>
            <a:ext cx="6885186" cy="79945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D9CFFA-0E11-4173-B6DD-134ABCFC9BE3}" type="datetimeFigureOut">
              <a:rPr lang="el-GR" smtClean="0"/>
              <a:t>6/3/2019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287060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5890" y="670836"/>
            <a:ext cx="13972878" cy="243541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5892" y="3088748"/>
            <a:ext cx="6853544" cy="1513748"/>
          </a:xfrm>
        </p:spPr>
        <p:txBody>
          <a:bodyPr anchor="b"/>
          <a:lstStyle>
            <a:lvl1pPr marL="0" indent="0">
              <a:buNone/>
              <a:defRPr sz="4252" b="1"/>
            </a:lvl1pPr>
            <a:lvl2pPr marL="810021" indent="0">
              <a:buNone/>
              <a:defRPr sz="3543" b="1"/>
            </a:lvl2pPr>
            <a:lvl3pPr marL="1620042" indent="0">
              <a:buNone/>
              <a:defRPr sz="3189" b="1"/>
            </a:lvl3pPr>
            <a:lvl4pPr marL="2430064" indent="0">
              <a:buNone/>
              <a:defRPr sz="2835" b="1"/>
            </a:lvl4pPr>
            <a:lvl5pPr marL="3240085" indent="0">
              <a:buNone/>
              <a:defRPr sz="2835" b="1"/>
            </a:lvl5pPr>
            <a:lvl6pPr marL="4050106" indent="0">
              <a:buNone/>
              <a:defRPr sz="2835" b="1"/>
            </a:lvl6pPr>
            <a:lvl7pPr marL="4860127" indent="0">
              <a:buNone/>
              <a:defRPr sz="2835" b="1"/>
            </a:lvl7pPr>
            <a:lvl8pPr marL="5670149" indent="0">
              <a:buNone/>
              <a:defRPr sz="2835" b="1"/>
            </a:lvl8pPr>
            <a:lvl9pPr marL="6480170" indent="0">
              <a:buNone/>
              <a:defRPr sz="2835" b="1"/>
            </a:lvl9pPr>
          </a:lstStyle>
          <a:p>
            <a:pPr lvl="0"/>
            <a:r>
              <a:rPr lang="en-US" smtClean="0"/>
              <a:t>Click to edit Master text styles</a:t>
            </a:r>
          </a:p>
        </p:txBody>
      </p:sp>
      <p:sp>
        <p:nvSpPr>
          <p:cNvPr id="4" name="Content Placeholder 3"/>
          <p:cNvSpPr>
            <a:spLocks noGrp="1"/>
          </p:cNvSpPr>
          <p:nvPr>
            <p:ph sz="half" idx="2"/>
          </p:nvPr>
        </p:nvSpPr>
        <p:spPr>
          <a:xfrm>
            <a:off x="1115892" y="4602496"/>
            <a:ext cx="6853544" cy="67695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01473" y="3088748"/>
            <a:ext cx="6887296" cy="1513748"/>
          </a:xfrm>
        </p:spPr>
        <p:txBody>
          <a:bodyPr anchor="b"/>
          <a:lstStyle>
            <a:lvl1pPr marL="0" indent="0">
              <a:buNone/>
              <a:defRPr sz="4252" b="1"/>
            </a:lvl1pPr>
            <a:lvl2pPr marL="810021" indent="0">
              <a:buNone/>
              <a:defRPr sz="3543" b="1"/>
            </a:lvl2pPr>
            <a:lvl3pPr marL="1620042" indent="0">
              <a:buNone/>
              <a:defRPr sz="3189" b="1"/>
            </a:lvl3pPr>
            <a:lvl4pPr marL="2430064" indent="0">
              <a:buNone/>
              <a:defRPr sz="2835" b="1"/>
            </a:lvl4pPr>
            <a:lvl5pPr marL="3240085" indent="0">
              <a:buNone/>
              <a:defRPr sz="2835" b="1"/>
            </a:lvl5pPr>
            <a:lvl6pPr marL="4050106" indent="0">
              <a:buNone/>
              <a:defRPr sz="2835" b="1"/>
            </a:lvl6pPr>
            <a:lvl7pPr marL="4860127" indent="0">
              <a:buNone/>
              <a:defRPr sz="2835" b="1"/>
            </a:lvl7pPr>
            <a:lvl8pPr marL="5670149" indent="0">
              <a:buNone/>
              <a:defRPr sz="2835" b="1"/>
            </a:lvl8pPr>
            <a:lvl9pPr marL="6480170" indent="0">
              <a:buNone/>
              <a:defRPr sz="2835" b="1"/>
            </a:lvl9pPr>
          </a:lstStyle>
          <a:p>
            <a:pPr lvl="0"/>
            <a:r>
              <a:rPr lang="en-US" smtClean="0"/>
              <a:t>Click to edit Master text styles</a:t>
            </a:r>
          </a:p>
        </p:txBody>
      </p:sp>
      <p:sp>
        <p:nvSpPr>
          <p:cNvPr id="6" name="Content Placeholder 5"/>
          <p:cNvSpPr>
            <a:spLocks noGrp="1"/>
          </p:cNvSpPr>
          <p:nvPr>
            <p:ph sz="quarter" idx="4"/>
          </p:nvPr>
        </p:nvSpPr>
        <p:spPr>
          <a:xfrm>
            <a:off x="8201473" y="4602496"/>
            <a:ext cx="6887296" cy="67695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D9CFFA-0E11-4173-B6DD-134ABCFC9BE3}" type="datetimeFigureOut">
              <a:rPr lang="el-GR" smtClean="0"/>
              <a:t>6/3/2019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322949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D9CFFA-0E11-4173-B6DD-134ABCFC9BE3}" type="datetimeFigureOut">
              <a:rPr lang="el-GR" smtClean="0"/>
              <a:t>6/3/2019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8064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9CFFA-0E11-4173-B6DD-134ABCFC9BE3}" type="datetimeFigureOut">
              <a:rPr lang="el-GR" smtClean="0"/>
              <a:t>6/3/2019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32695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890" y="839999"/>
            <a:ext cx="5225063" cy="2939997"/>
          </a:xfrm>
        </p:spPr>
        <p:txBody>
          <a:bodyPr anchor="b"/>
          <a:lstStyle>
            <a:lvl1pPr>
              <a:defRPr sz="5669"/>
            </a:lvl1pPr>
          </a:lstStyle>
          <a:p>
            <a:r>
              <a:rPr lang="en-US" smtClean="0"/>
              <a:t>Click to edit Master title style</a:t>
            </a:r>
            <a:endParaRPr lang="en-US" dirty="0"/>
          </a:p>
        </p:txBody>
      </p:sp>
      <p:sp>
        <p:nvSpPr>
          <p:cNvPr id="3" name="Content Placeholder 2"/>
          <p:cNvSpPr>
            <a:spLocks noGrp="1"/>
          </p:cNvSpPr>
          <p:nvPr>
            <p:ph idx="1"/>
          </p:nvPr>
        </p:nvSpPr>
        <p:spPr>
          <a:xfrm>
            <a:off x="6887296" y="1814168"/>
            <a:ext cx="8201472" cy="8954158"/>
          </a:xfrm>
        </p:spPr>
        <p:txBody>
          <a:bodyPr/>
          <a:lstStyle>
            <a:lvl1pPr>
              <a:defRPr sz="5669"/>
            </a:lvl1pPr>
            <a:lvl2pPr>
              <a:defRPr sz="4961"/>
            </a:lvl2pPr>
            <a:lvl3pPr>
              <a:defRPr sz="4252"/>
            </a:lvl3pPr>
            <a:lvl4pPr>
              <a:defRPr sz="3543"/>
            </a:lvl4pPr>
            <a:lvl5pPr>
              <a:defRPr sz="3543"/>
            </a:lvl5pPr>
            <a:lvl6pPr>
              <a:defRPr sz="3543"/>
            </a:lvl6pPr>
            <a:lvl7pPr>
              <a:defRPr sz="3543"/>
            </a:lvl7pPr>
            <a:lvl8pPr>
              <a:defRPr sz="3543"/>
            </a:lvl8pPr>
            <a:lvl9pPr>
              <a:defRPr sz="35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890" y="3779996"/>
            <a:ext cx="5225063" cy="7002911"/>
          </a:xfrm>
        </p:spPr>
        <p:txBody>
          <a:bodyPr/>
          <a:lstStyle>
            <a:lvl1pPr marL="0" indent="0">
              <a:buNone/>
              <a:defRPr sz="2835"/>
            </a:lvl1pPr>
            <a:lvl2pPr marL="810021" indent="0">
              <a:buNone/>
              <a:defRPr sz="2480"/>
            </a:lvl2pPr>
            <a:lvl3pPr marL="1620042" indent="0">
              <a:buNone/>
              <a:defRPr sz="2126"/>
            </a:lvl3pPr>
            <a:lvl4pPr marL="2430064" indent="0">
              <a:buNone/>
              <a:defRPr sz="1772"/>
            </a:lvl4pPr>
            <a:lvl5pPr marL="3240085" indent="0">
              <a:buNone/>
              <a:defRPr sz="1772"/>
            </a:lvl5pPr>
            <a:lvl6pPr marL="4050106" indent="0">
              <a:buNone/>
              <a:defRPr sz="1772"/>
            </a:lvl6pPr>
            <a:lvl7pPr marL="4860127" indent="0">
              <a:buNone/>
              <a:defRPr sz="1772"/>
            </a:lvl7pPr>
            <a:lvl8pPr marL="5670149" indent="0">
              <a:buNone/>
              <a:defRPr sz="1772"/>
            </a:lvl8pPr>
            <a:lvl9pPr marL="6480170" indent="0">
              <a:buNone/>
              <a:defRPr sz="17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9CFFA-0E11-4173-B6DD-134ABCFC9BE3}" type="datetimeFigureOut">
              <a:rPr lang="el-GR" smtClean="0"/>
              <a:t>6/3/2019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71263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890" y="839999"/>
            <a:ext cx="5225063" cy="2939997"/>
          </a:xfrm>
        </p:spPr>
        <p:txBody>
          <a:bodyPr anchor="b"/>
          <a:lstStyle>
            <a:lvl1pPr>
              <a:defRPr sz="566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87296" y="1814168"/>
            <a:ext cx="8201472" cy="8954158"/>
          </a:xfrm>
        </p:spPr>
        <p:txBody>
          <a:bodyPr anchor="t"/>
          <a:lstStyle>
            <a:lvl1pPr marL="0" indent="0">
              <a:buNone/>
              <a:defRPr sz="5669"/>
            </a:lvl1pPr>
            <a:lvl2pPr marL="810021" indent="0">
              <a:buNone/>
              <a:defRPr sz="4961"/>
            </a:lvl2pPr>
            <a:lvl3pPr marL="1620042" indent="0">
              <a:buNone/>
              <a:defRPr sz="4252"/>
            </a:lvl3pPr>
            <a:lvl4pPr marL="2430064" indent="0">
              <a:buNone/>
              <a:defRPr sz="3543"/>
            </a:lvl4pPr>
            <a:lvl5pPr marL="3240085" indent="0">
              <a:buNone/>
              <a:defRPr sz="3543"/>
            </a:lvl5pPr>
            <a:lvl6pPr marL="4050106" indent="0">
              <a:buNone/>
              <a:defRPr sz="3543"/>
            </a:lvl6pPr>
            <a:lvl7pPr marL="4860127" indent="0">
              <a:buNone/>
              <a:defRPr sz="3543"/>
            </a:lvl7pPr>
            <a:lvl8pPr marL="5670149" indent="0">
              <a:buNone/>
              <a:defRPr sz="3543"/>
            </a:lvl8pPr>
            <a:lvl9pPr marL="6480170" indent="0">
              <a:buNone/>
              <a:defRPr sz="3543"/>
            </a:lvl9pPr>
          </a:lstStyle>
          <a:p>
            <a:r>
              <a:rPr lang="en-US" smtClean="0"/>
              <a:t>Click icon to add picture</a:t>
            </a:r>
            <a:endParaRPr lang="en-US" dirty="0"/>
          </a:p>
        </p:txBody>
      </p:sp>
      <p:sp>
        <p:nvSpPr>
          <p:cNvPr id="4" name="Text Placeholder 3"/>
          <p:cNvSpPr>
            <a:spLocks noGrp="1"/>
          </p:cNvSpPr>
          <p:nvPr>
            <p:ph type="body" sz="half" idx="2"/>
          </p:nvPr>
        </p:nvSpPr>
        <p:spPr>
          <a:xfrm>
            <a:off x="1115890" y="3779996"/>
            <a:ext cx="5225063" cy="7002911"/>
          </a:xfrm>
        </p:spPr>
        <p:txBody>
          <a:bodyPr/>
          <a:lstStyle>
            <a:lvl1pPr marL="0" indent="0">
              <a:buNone/>
              <a:defRPr sz="2835"/>
            </a:lvl1pPr>
            <a:lvl2pPr marL="810021" indent="0">
              <a:buNone/>
              <a:defRPr sz="2480"/>
            </a:lvl2pPr>
            <a:lvl3pPr marL="1620042" indent="0">
              <a:buNone/>
              <a:defRPr sz="2126"/>
            </a:lvl3pPr>
            <a:lvl4pPr marL="2430064" indent="0">
              <a:buNone/>
              <a:defRPr sz="1772"/>
            </a:lvl4pPr>
            <a:lvl5pPr marL="3240085" indent="0">
              <a:buNone/>
              <a:defRPr sz="1772"/>
            </a:lvl5pPr>
            <a:lvl6pPr marL="4050106" indent="0">
              <a:buNone/>
              <a:defRPr sz="1772"/>
            </a:lvl6pPr>
            <a:lvl7pPr marL="4860127" indent="0">
              <a:buNone/>
              <a:defRPr sz="1772"/>
            </a:lvl7pPr>
            <a:lvl8pPr marL="5670149" indent="0">
              <a:buNone/>
              <a:defRPr sz="1772"/>
            </a:lvl8pPr>
            <a:lvl9pPr marL="6480170" indent="0">
              <a:buNone/>
              <a:defRPr sz="17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9CFFA-0E11-4173-B6DD-134ABCFC9BE3}" type="datetimeFigureOut">
              <a:rPr lang="el-GR" smtClean="0"/>
              <a:t>6/3/2019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CFB856-FD58-497B-9B0E-A4A07FFFD639}" type="slidenum">
              <a:rPr lang="el-GR" smtClean="0"/>
              <a:t>‹#›</a:t>
            </a:fld>
            <a:endParaRPr lang="el-GR"/>
          </a:p>
        </p:txBody>
      </p:sp>
    </p:spTree>
    <p:extLst>
      <p:ext uri="{BB962C8B-B14F-4D97-AF65-F5344CB8AC3E}">
        <p14:creationId xmlns:p14="http://schemas.microsoft.com/office/powerpoint/2010/main" val="272581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780" y="670836"/>
            <a:ext cx="13972878" cy="243541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780" y="3354163"/>
            <a:ext cx="13972878" cy="79945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3780" y="11678325"/>
            <a:ext cx="3645099" cy="670833"/>
          </a:xfrm>
          <a:prstGeom prst="rect">
            <a:avLst/>
          </a:prstGeom>
        </p:spPr>
        <p:txBody>
          <a:bodyPr vert="horz" lIns="91440" tIns="45720" rIns="91440" bIns="45720" rtlCol="0" anchor="ctr"/>
          <a:lstStyle>
            <a:lvl1pPr algn="l">
              <a:defRPr sz="2126">
                <a:solidFill>
                  <a:schemeClr val="tx1">
                    <a:tint val="75000"/>
                  </a:schemeClr>
                </a:solidFill>
              </a:defRPr>
            </a:lvl1pPr>
          </a:lstStyle>
          <a:p>
            <a:fld id="{86D9CFFA-0E11-4173-B6DD-134ABCFC9BE3}" type="datetimeFigureOut">
              <a:rPr lang="el-GR" smtClean="0"/>
              <a:t>6/3/2019</a:t>
            </a:fld>
            <a:endParaRPr lang="el-GR"/>
          </a:p>
        </p:txBody>
      </p:sp>
      <p:sp>
        <p:nvSpPr>
          <p:cNvPr id="5" name="Footer Placeholder 4"/>
          <p:cNvSpPr>
            <a:spLocks noGrp="1"/>
          </p:cNvSpPr>
          <p:nvPr>
            <p:ph type="ftr" sz="quarter" idx="3"/>
          </p:nvPr>
        </p:nvSpPr>
        <p:spPr>
          <a:xfrm>
            <a:off x="5366395" y="11678325"/>
            <a:ext cx="5467648" cy="670833"/>
          </a:xfrm>
          <a:prstGeom prst="rect">
            <a:avLst/>
          </a:prstGeom>
        </p:spPr>
        <p:txBody>
          <a:bodyPr vert="horz" lIns="91440" tIns="45720" rIns="91440" bIns="45720" rtlCol="0" anchor="ctr"/>
          <a:lstStyle>
            <a:lvl1pPr algn="ctr">
              <a:defRPr sz="212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1441559" y="11678325"/>
            <a:ext cx="3645099" cy="670833"/>
          </a:xfrm>
          <a:prstGeom prst="rect">
            <a:avLst/>
          </a:prstGeom>
        </p:spPr>
        <p:txBody>
          <a:bodyPr vert="horz" lIns="91440" tIns="45720" rIns="91440" bIns="45720" rtlCol="0" anchor="ctr"/>
          <a:lstStyle>
            <a:lvl1pPr algn="r">
              <a:defRPr sz="2126">
                <a:solidFill>
                  <a:schemeClr val="tx1">
                    <a:tint val="75000"/>
                  </a:schemeClr>
                </a:solidFill>
              </a:defRPr>
            </a:lvl1pPr>
          </a:lstStyle>
          <a:p>
            <a:fld id="{6DCFB856-FD58-497B-9B0E-A4A07FFFD639}" type="slidenum">
              <a:rPr lang="el-GR" smtClean="0"/>
              <a:t>‹#›</a:t>
            </a:fld>
            <a:endParaRPr lang="el-GR"/>
          </a:p>
        </p:txBody>
      </p:sp>
    </p:spTree>
    <p:extLst>
      <p:ext uri="{BB962C8B-B14F-4D97-AF65-F5344CB8AC3E}">
        <p14:creationId xmlns:p14="http://schemas.microsoft.com/office/powerpoint/2010/main" val="476203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620042" rtl="0" eaLnBrk="1" latinLnBrk="0" hangingPunct="1">
        <a:lnSpc>
          <a:spcPct val="90000"/>
        </a:lnSpc>
        <a:spcBef>
          <a:spcPct val="0"/>
        </a:spcBef>
        <a:buNone/>
        <a:defRPr sz="7795" kern="1200">
          <a:solidFill>
            <a:schemeClr val="tx1"/>
          </a:solidFill>
          <a:latin typeface="+mj-lt"/>
          <a:ea typeface="+mj-ea"/>
          <a:cs typeface="+mj-cs"/>
        </a:defRPr>
      </a:lvl1pPr>
    </p:titleStyle>
    <p:bodyStyle>
      <a:lvl1pPr marL="405011" indent="-405011" algn="l" defTabSz="1620042" rtl="0" eaLnBrk="1" latinLnBrk="0" hangingPunct="1">
        <a:lnSpc>
          <a:spcPct val="90000"/>
        </a:lnSpc>
        <a:spcBef>
          <a:spcPts val="1772"/>
        </a:spcBef>
        <a:buFont typeface="Arial" panose="020B0604020202020204" pitchFamily="34" charset="0"/>
        <a:buChar char="•"/>
        <a:defRPr sz="4961" kern="1200">
          <a:solidFill>
            <a:schemeClr val="tx1"/>
          </a:solidFill>
          <a:latin typeface="+mn-lt"/>
          <a:ea typeface="+mn-ea"/>
          <a:cs typeface="+mn-cs"/>
        </a:defRPr>
      </a:lvl1pPr>
      <a:lvl2pPr marL="1215032" indent="-405011" algn="l" defTabSz="1620042" rtl="0" eaLnBrk="1" latinLnBrk="0" hangingPunct="1">
        <a:lnSpc>
          <a:spcPct val="90000"/>
        </a:lnSpc>
        <a:spcBef>
          <a:spcPts val="886"/>
        </a:spcBef>
        <a:buFont typeface="Arial" panose="020B0604020202020204" pitchFamily="34" charset="0"/>
        <a:buChar char="•"/>
        <a:defRPr sz="4252" kern="1200">
          <a:solidFill>
            <a:schemeClr val="tx1"/>
          </a:solidFill>
          <a:latin typeface="+mn-lt"/>
          <a:ea typeface="+mn-ea"/>
          <a:cs typeface="+mn-cs"/>
        </a:defRPr>
      </a:lvl2pPr>
      <a:lvl3pPr marL="2025053" indent="-405011" algn="l" defTabSz="1620042" rtl="0" eaLnBrk="1" latinLnBrk="0" hangingPunct="1">
        <a:lnSpc>
          <a:spcPct val="90000"/>
        </a:lnSpc>
        <a:spcBef>
          <a:spcPts val="886"/>
        </a:spcBef>
        <a:buFont typeface="Arial" panose="020B0604020202020204" pitchFamily="34" charset="0"/>
        <a:buChar char="•"/>
        <a:defRPr sz="3543" kern="1200">
          <a:solidFill>
            <a:schemeClr val="tx1"/>
          </a:solidFill>
          <a:latin typeface="+mn-lt"/>
          <a:ea typeface="+mn-ea"/>
          <a:cs typeface="+mn-cs"/>
        </a:defRPr>
      </a:lvl3pPr>
      <a:lvl4pPr marL="2835074"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4pPr>
      <a:lvl5pPr marL="3645096"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5pPr>
      <a:lvl6pPr marL="4455117"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6pPr>
      <a:lvl7pPr marL="5265138"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7pPr>
      <a:lvl8pPr marL="6075159"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8pPr>
      <a:lvl9pPr marL="6885181"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9pPr>
    </p:bodyStyle>
    <p:otherStyle>
      <a:defPPr>
        <a:defRPr lang="en-US"/>
      </a:defPPr>
      <a:lvl1pPr marL="0" algn="l" defTabSz="1620042" rtl="0" eaLnBrk="1" latinLnBrk="0" hangingPunct="1">
        <a:defRPr sz="3189" kern="1200">
          <a:solidFill>
            <a:schemeClr val="tx1"/>
          </a:solidFill>
          <a:latin typeface="+mn-lt"/>
          <a:ea typeface="+mn-ea"/>
          <a:cs typeface="+mn-cs"/>
        </a:defRPr>
      </a:lvl1pPr>
      <a:lvl2pPr marL="810021" algn="l" defTabSz="1620042" rtl="0" eaLnBrk="1" latinLnBrk="0" hangingPunct="1">
        <a:defRPr sz="3189" kern="1200">
          <a:solidFill>
            <a:schemeClr val="tx1"/>
          </a:solidFill>
          <a:latin typeface="+mn-lt"/>
          <a:ea typeface="+mn-ea"/>
          <a:cs typeface="+mn-cs"/>
        </a:defRPr>
      </a:lvl2pPr>
      <a:lvl3pPr marL="1620042" algn="l" defTabSz="1620042" rtl="0" eaLnBrk="1" latinLnBrk="0" hangingPunct="1">
        <a:defRPr sz="3189" kern="1200">
          <a:solidFill>
            <a:schemeClr val="tx1"/>
          </a:solidFill>
          <a:latin typeface="+mn-lt"/>
          <a:ea typeface="+mn-ea"/>
          <a:cs typeface="+mn-cs"/>
        </a:defRPr>
      </a:lvl3pPr>
      <a:lvl4pPr marL="2430064" algn="l" defTabSz="1620042" rtl="0" eaLnBrk="1" latinLnBrk="0" hangingPunct="1">
        <a:defRPr sz="3189" kern="1200">
          <a:solidFill>
            <a:schemeClr val="tx1"/>
          </a:solidFill>
          <a:latin typeface="+mn-lt"/>
          <a:ea typeface="+mn-ea"/>
          <a:cs typeface="+mn-cs"/>
        </a:defRPr>
      </a:lvl4pPr>
      <a:lvl5pPr marL="3240085" algn="l" defTabSz="1620042" rtl="0" eaLnBrk="1" latinLnBrk="0" hangingPunct="1">
        <a:defRPr sz="3189" kern="1200">
          <a:solidFill>
            <a:schemeClr val="tx1"/>
          </a:solidFill>
          <a:latin typeface="+mn-lt"/>
          <a:ea typeface="+mn-ea"/>
          <a:cs typeface="+mn-cs"/>
        </a:defRPr>
      </a:lvl5pPr>
      <a:lvl6pPr marL="4050106" algn="l" defTabSz="1620042" rtl="0" eaLnBrk="1" latinLnBrk="0" hangingPunct="1">
        <a:defRPr sz="3189" kern="1200">
          <a:solidFill>
            <a:schemeClr val="tx1"/>
          </a:solidFill>
          <a:latin typeface="+mn-lt"/>
          <a:ea typeface="+mn-ea"/>
          <a:cs typeface="+mn-cs"/>
        </a:defRPr>
      </a:lvl6pPr>
      <a:lvl7pPr marL="4860127" algn="l" defTabSz="1620042" rtl="0" eaLnBrk="1" latinLnBrk="0" hangingPunct="1">
        <a:defRPr sz="3189" kern="1200">
          <a:solidFill>
            <a:schemeClr val="tx1"/>
          </a:solidFill>
          <a:latin typeface="+mn-lt"/>
          <a:ea typeface="+mn-ea"/>
          <a:cs typeface="+mn-cs"/>
        </a:defRPr>
      </a:lvl7pPr>
      <a:lvl8pPr marL="5670149" algn="l" defTabSz="1620042" rtl="0" eaLnBrk="1" latinLnBrk="0" hangingPunct="1">
        <a:defRPr sz="3189" kern="1200">
          <a:solidFill>
            <a:schemeClr val="tx1"/>
          </a:solidFill>
          <a:latin typeface="+mn-lt"/>
          <a:ea typeface="+mn-ea"/>
          <a:cs typeface="+mn-cs"/>
        </a:defRPr>
      </a:lvl8pPr>
      <a:lvl9pPr marL="6480170" algn="l" defTabSz="1620042" rtl="0" eaLnBrk="1" latinLnBrk="0" hangingPunct="1">
        <a:defRPr sz="3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101013" y="2495496"/>
            <a:ext cx="8432800" cy="1331134"/>
          </a:xfrm>
          <a:prstGeom prst="rect">
            <a:avLst/>
          </a:prstGeom>
        </p:spPr>
        <p:txBody>
          <a:bodyPr wrap="square">
            <a:spAutoFit/>
          </a:bodyPr>
          <a:lstStyle/>
          <a:p>
            <a:pPr algn="ctr">
              <a:lnSpc>
                <a:spcPct val="115000"/>
              </a:lnSpc>
            </a:pPr>
            <a:r>
              <a:rPr lang="en-US" sz="3500" b="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Vista Events DMC </a:t>
            </a:r>
          </a:p>
          <a:p>
            <a:pPr algn="ctr">
              <a:lnSpc>
                <a:spcPct val="115000"/>
              </a:lnSpc>
            </a:pPr>
            <a:r>
              <a:rPr lang="en-US" sz="3500" b="1" dirty="0" smtClean="0">
                <a:solidFill>
                  <a:srgbClr val="D4AF37"/>
                </a:solidFill>
                <a:latin typeface="Century Gothic" panose="020B0502020202020204" pitchFamily="34" charset="0"/>
                <a:ea typeface="Times New Roman" panose="02020603050405020304" pitchFamily="18" charset="0"/>
                <a:cs typeface="Arial" panose="020B0604020202020204" pitchFamily="34" charset="0"/>
              </a:rPr>
              <a:t>Gold Award Winner!</a:t>
            </a:r>
            <a:endParaRPr lang="el-GR" sz="3500" b="1" dirty="0">
              <a:solidFill>
                <a:srgbClr val="D4AF37"/>
              </a:solidFill>
              <a:latin typeface="Century Gothic" panose="020B0502020202020204" pitchFamily="34"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t="92040" b="2040"/>
          <a:stretch/>
        </p:blipFill>
        <p:spPr bwMode="auto">
          <a:xfrm>
            <a:off x="-11130" y="11872209"/>
            <a:ext cx="16211568" cy="764493"/>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726264" y="3986028"/>
            <a:ext cx="9222863" cy="8653651"/>
          </a:xfrm>
          <a:prstGeom prst="rect">
            <a:avLst/>
          </a:prstGeom>
        </p:spPr>
        <p:txBody>
          <a:bodyPr wrap="square">
            <a:spAutoFit/>
          </a:bodyPr>
          <a:lstStyle/>
          <a:p>
            <a:pPr algn="just">
              <a:lnSpc>
                <a:spcPct val="115000"/>
              </a:lnSpc>
            </a:pP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The Meetings &amp; Incentive Travel Industry Awards 2019 was a special event for Vista Events DMC. </a:t>
            </a:r>
          </a:p>
          <a:p>
            <a:pPr algn="just">
              <a:lnSpc>
                <a:spcPct val="115000"/>
              </a:lnSpc>
            </a:pPr>
            <a:endParaRPr lang="en-US" sz="1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pP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Held on Friday 1st of March at Battersea Evolution in London, biggest and most prestigious ceremony of the event industry, the M&amp;IT Awards, known as the Oscars of the meetings </a:t>
            </a:r>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industry, </a:t>
            </a: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distinguished Vista Events during the gala presentation dinner that saw record numbers in attendance. </a:t>
            </a:r>
            <a:endParaRPr lang="el-GR"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pP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 </a:t>
            </a:r>
          </a:p>
          <a:p>
            <a:pPr algn="just">
              <a:lnSpc>
                <a:spcPct val="115000"/>
              </a:lnSpc>
            </a:pP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The event showcases companies that have excelled and contributed by offering excellent handling services to the industry, including hotels, airlines, convention centers and destination management companies.</a:t>
            </a:r>
            <a:endParaRPr lang="el-GR"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pPr>
            <a:endParaRPr lang="el-GR" sz="1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Vista Events Greece won the Gold Award in “Best Destination Management Company” (Best DMC) category.</a:t>
            </a:r>
          </a:p>
          <a:p>
            <a:pPr algn="just">
              <a:lnSpc>
                <a:spcPct val="115000"/>
              </a:lnSpc>
            </a:pP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Panos </a:t>
            </a:r>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Fragakis, Managing Director and Rena Gkini, </a:t>
            </a:r>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Director of </a:t>
            </a: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Sales &amp; Marketing </a:t>
            </a:r>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 were there </a:t>
            </a: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to receive the </a:t>
            </a:r>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award. </a:t>
            </a:r>
          </a:p>
          <a:p>
            <a:pPr algn="just">
              <a:lnSpc>
                <a:spcPct val="115000"/>
              </a:lnSpc>
            </a:pPr>
            <a:endParaRPr lang="en-US" sz="1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endParaRPr>
          </a:p>
          <a:p>
            <a:pPr algn="just"/>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“We </a:t>
            </a: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are exuberant and moved!  This one special! It is the lucky 13th for us! The thirteen in a row award we are winning and we feel really honored! An  M&amp;IT Award is always such a fantastic recognition for us! A great honor for our company and our team, especially as clients within the industry are voting for it. On behalf of everyone at Vista Events, we would like to thank our clients for unremitting their trust. This distinction fuels  our </a:t>
            </a:r>
            <a:r>
              <a:rPr lang="en-US" sz="2000" i="1"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rPr>
              <a:t>passion” </a:t>
            </a:r>
            <a:r>
              <a:rPr lang="en-US" sz="2000" i="1" dirty="0">
                <a:solidFill>
                  <a:schemeClr val="tx2"/>
                </a:solidFill>
                <a:latin typeface="Century Gothic" panose="020B0502020202020204" pitchFamily="34" charset="0"/>
                <a:ea typeface="Times New Roman" panose="02020603050405020304" pitchFamily="18" charset="0"/>
                <a:cs typeface="Arial" panose="020B0604020202020204" pitchFamily="34" charset="0"/>
              </a:rPr>
              <a:t>said Gkini.</a:t>
            </a:r>
          </a:p>
          <a:p>
            <a:pPr algn="just"/>
            <a:endParaRPr lang="en-US" sz="2000" dirty="0" smtClean="0">
              <a:solidFill>
                <a:schemeClr val="tx2"/>
              </a:solidFill>
              <a:latin typeface="Century Gothic" panose="020B0502020202020204" pitchFamily="34" charset="0"/>
              <a:ea typeface="Times New Roman" panose="02020603050405020304" pitchFamily="18" charset="0"/>
              <a:cs typeface="Arial" panose="020B0604020202020204" pitchFamily="34" charset="0"/>
            </a:endParaRPr>
          </a:p>
          <a:p>
            <a:pPr algn="just"/>
            <a:endParaRPr lang="en-US" sz="2000" dirty="0">
              <a:solidFill>
                <a:schemeClr val="tx2"/>
              </a:solidFill>
              <a:latin typeface="Century Gothic" panose="020B0502020202020204" pitchFamily="34" charset="0"/>
              <a:ea typeface="Times New Roman" panose="02020603050405020304" pitchFamily="18" charset="0"/>
            </a:endParaRPr>
          </a:p>
        </p:txBody>
      </p:sp>
      <p:grpSp>
        <p:nvGrpSpPr>
          <p:cNvPr id="11" name="Group 10"/>
          <p:cNvGrpSpPr/>
          <p:nvPr/>
        </p:nvGrpSpPr>
        <p:grpSpPr>
          <a:xfrm>
            <a:off x="794" y="-5309"/>
            <a:ext cx="16200438" cy="2169126"/>
            <a:chOff x="794" y="-5309"/>
            <a:chExt cx="16200438" cy="2169126"/>
          </a:xfrm>
        </p:grpSpPr>
        <p:grpSp>
          <p:nvGrpSpPr>
            <p:cNvPr id="13" name="Group 12"/>
            <p:cNvGrpSpPr/>
            <p:nvPr/>
          </p:nvGrpSpPr>
          <p:grpSpPr>
            <a:xfrm>
              <a:off x="794" y="-5309"/>
              <a:ext cx="16200438" cy="2169126"/>
              <a:chOff x="794" y="-5309"/>
              <a:chExt cx="16200438" cy="2169126"/>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80957"/>
              <a:stretch/>
            </p:blipFill>
            <p:spPr bwMode="auto">
              <a:xfrm>
                <a:off x="794" y="-5309"/>
                <a:ext cx="16200438" cy="2169126"/>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310278" y="110359"/>
                <a:ext cx="4650828" cy="1655379"/>
              </a:xfrm>
              <a:prstGeom prst="rect">
                <a:avLst/>
              </a:prstGeom>
              <a:solidFill>
                <a:srgbClr val="4A4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72" y="52524"/>
              <a:ext cx="3913091" cy="1771047"/>
            </a:xfrm>
            <a:prstGeom prst="rect">
              <a:avLst/>
            </a:prstGeom>
          </p:spPr>
        </p:pic>
      </p:gr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7179" b="15775"/>
          <a:stretch/>
        </p:blipFill>
        <p:spPr>
          <a:xfrm>
            <a:off x="-15288" y="3077577"/>
            <a:ext cx="6490822" cy="429961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627" y="2328523"/>
            <a:ext cx="2571554" cy="1498107"/>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 y="7516678"/>
            <a:ext cx="6474740" cy="4355530"/>
          </a:xfrm>
          <a:prstGeom prst="rect">
            <a:avLst/>
          </a:prstGeom>
        </p:spPr>
      </p:pic>
    </p:spTree>
    <p:extLst>
      <p:ext uri="{BB962C8B-B14F-4D97-AF65-F5344CB8AC3E}">
        <p14:creationId xmlns:p14="http://schemas.microsoft.com/office/powerpoint/2010/main" val="3898352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760</TotalTime>
  <Words>74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Times New Roman</vt:lpstr>
      <vt:lpstr>Office Theme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dc:creator>
  <cp:lastModifiedBy>Angela</cp:lastModifiedBy>
  <cp:revision>52</cp:revision>
  <cp:lastPrinted>2018-03-05T14:54:21Z</cp:lastPrinted>
  <dcterms:created xsi:type="dcterms:W3CDTF">2015-03-09T15:34:00Z</dcterms:created>
  <dcterms:modified xsi:type="dcterms:W3CDTF">2019-03-06T14:36:56Z</dcterms:modified>
</cp:coreProperties>
</file>